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4" r:id="rId16"/>
    <p:sldId id="271" r:id="rId17"/>
    <p:sldId id="272" r:id="rId18"/>
    <p:sldId id="273" r:id="rId19"/>
    <p:sldId id="275" r:id="rId20"/>
    <p:sldId id="276" r:id="rId21"/>
    <p:sldId id="277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9A16-6F82-C43D-F24A-5FFF30063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Hiking trails Viewer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D8785-D2F7-A84E-DACF-6016EA86D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Vladeta Manic 1429</a:t>
            </a:r>
          </a:p>
        </p:txBody>
      </p:sp>
    </p:spTree>
    <p:extLst>
      <p:ext uri="{BB962C8B-B14F-4D97-AF65-F5344CB8AC3E}">
        <p14:creationId xmlns:p14="http://schemas.microsoft.com/office/powerpoint/2010/main" val="1832306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3159-7460-B95B-E368-A28CE9A8F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1608"/>
          </a:xfrm>
        </p:spPr>
        <p:txBody>
          <a:bodyPr/>
          <a:lstStyle/>
          <a:p>
            <a:r>
              <a:rPr lang="en-US" dirty="0" err="1"/>
              <a:t>Filtriranje</a:t>
            </a:r>
            <a:r>
              <a:rPr lang="en-US" dirty="0"/>
              <a:t> </a:t>
            </a:r>
            <a:r>
              <a:rPr lang="en-US" dirty="0" err="1"/>
              <a:t>Vrhova</a:t>
            </a:r>
            <a:r>
              <a:rPr lang="en-US" dirty="0"/>
              <a:t> po </a:t>
            </a:r>
            <a:r>
              <a:rPr lang="en-US" dirty="0" err="1"/>
              <a:t>visini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DB8DC-FEF8-D9E4-B0EB-6233288B4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33274"/>
            <a:ext cx="4606244" cy="44062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2522B-0617-3B97-46C4-2377A4E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430" y="1833274"/>
            <a:ext cx="6952713" cy="253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BF17-9E8C-3DCE-C5AF-F6F43C79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Slojevi</a:t>
            </a:r>
            <a:r>
              <a:rPr lang="en-US" dirty="0"/>
              <a:t> za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vidikovaca</a:t>
            </a:r>
            <a:r>
              <a:rPr lang="en-US" dirty="0"/>
              <a:t>, </a:t>
            </a:r>
            <a:r>
              <a:rPr lang="en-US" dirty="0" err="1"/>
              <a:t>Vodopada</a:t>
            </a:r>
            <a:r>
              <a:rPr lang="en-US" dirty="0"/>
              <a:t>, 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1F439D-C115-6576-5A66-98508C9E5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499" y="1840185"/>
            <a:ext cx="3592068" cy="354171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F43190-081C-758C-DBF7-11655C20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24" y="3118974"/>
            <a:ext cx="3350022" cy="3283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54B295-FCB1-AF85-6FF5-35EC1976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0" y="1615023"/>
            <a:ext cx="3365432" cy="3627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61995D-786C-B2EA-4E06-52EC2ED5B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947" y="3027670"/>
            <a:ext cx="3099446" cy="34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9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484F-5FC1-4017-5287-5CE5C294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8065"/>
          </a:xfrm>
        </p:spPr>
        <p:txBody>
          <a:bodyPr/>
          <a:lstStyle/>
          <a:p>
            <a:r>
              <a:rPr lang="en-US" dirty="0" err="1"/>
              <a:t>Filtriranje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po </a:t>
            </a:r>
            <a:r>
              <a:rPr lang="en-US" dirty="0" err="1"/>
              <a:t>tipu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809BE-6DEA-0C17-41F4-86147AE0D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367" y="1617057"/>
            <a:ext cx="10328522" cy="22764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ED6CD-D863-6F56-9575-A4AF80C9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67" y="4056151"/>
            <a:ext cx="10328523" cy="218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61E1-E575-89F3-B6F2-E2C2065A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Filtriranje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po </a:t>
            </a:r>
            <a:r>
              <a:rPr lang="en-US" dirty="0" err="1"/>
              <a:t>zadatoj</a:t>
            </a:r>
            <a:r>
              <a:rPr lang="en-US" dirty="0"/>
              <a:t> </a:t>
            </a:r>
            <a:r>
              <a:rPr lang="en-US" dirty="0" err="1"/>
              <a:t>vrednosti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4B6F2-1A72-8677-7A2D-9DA06C198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47" y="2097088"/>
            <a:ext cx="9906000" cy="24490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884CDF-F04F-4026-34AC-8DF5E1C8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7" y="4760913"/>
            <a:ext cx="10937966" cy="4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9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B253-5709-846D-CFBE-42C46F91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Filtriranje</a:t>
            </a:r>
            <a:r>
              <a:rPr lang="en-US" dirty="0"/>
              <a:t> po </a:t>
            </a:r>
            <a:r>
              <a:rPr lang="en-US" dirty="0" err="1"/>
              <a:t>datumu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8F75F-0607-7E21-658B-7C9EC5CFF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060" y="2249488"/>
            <a:ext cx="7168705" cy="3541712"/>
          </a:xfrm>
        </p:spPr>
      </p:pic>
    </p:spTree>
    <p:extLst>
      <p:ext uri="{BB962C8B-B14F-4D97-AF65-F5344CB8AC3E}">
        <p14:creationId xmlns:p14="http://schemas.microsoft.com/office/powerpoint/2010/main" val="18399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5C73-EEA3-9B80-C896-85A1C331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Filtriranje</a:t>
            </a:r>
            <a:r>
              <a:rPr lang="en-US" dirty="0"/>
              <a:t> po </a:t>
            </a:r>
            <a:r>
              <a:rPr lang="en-US" dirty="0" err="1"/>
              <a:t>Datumu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7AB50-9F54-7A0A-171B-52D2489DF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2614" y="3884024"/>
            <a:ext cx="5872404" cy="24906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4A5AE-4EAC-2E8B-7E8C-CB7AD32B4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2" y="1759131"/>
            <a:ext cx="7731175" cy="28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16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4BF4-3998-C1FD-EB43-DFAB4F32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Filtriranje</a:t>
            </a:r>
            <a:r>
              <a:rPr lang="en-US" dirty="0"/>
              <a:t> po </a:t>
            </a:r>
            <a:r>
              <a:rPr lang="en-US" dirty="0" err="1"/>
              <a:t>regionu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95D86-ED70-D1C4-2641-222333BDE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223" y="2990057"/>
            <a:ext cx="6309122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362F71-291F-2D3C-179B-D05F132E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017707"/>
            <a:ext cx="8360228" cy="655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1B823-0233-6970-154E-B495C4CC8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97" y="2345442"/>
            <a:ext cx="4194686" cy="3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2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FB8F-C837-B13C-6E1C-09C5E780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Filtriranje</a:t>
            </a:r>
            <a:r>
              <a:rPr lang="en-US" dirty="0"/>
              <a:t> </a:t>
            </a:r>
            <a:r>
              <a:rPr lang="en-US" dirty="0" err="1"/>
              <a:t>Staza</a:t>
            </a:r>
            <a:r>
              <a:rPr lang="en-US" dirty="0"/>
              <a:t> po </a:t>
            </a:r>
            <a:r>
              <a:rPr lang="en-US" dirty="0" err="1"/>
              <a:t>regionu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D4B0A-3225-80C5-5F38-04421234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962445"/>
            <a:ext cx="6085147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A8261-2283-494E-0BD3-21BC164B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34" y="3781621"/>
            <a:ext cx="4412250" cy="23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13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3A84-B7F7-AB62-994E-472C460A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Staze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A063F-1FB1-96F2-D17B-9E2B44D92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16539"/>
            <a:ext cx="3158047" cy="16124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E3A1C-5E85-BCA5-65AB-DDCF6BC5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18" y="2622769"/>
            <a:ext cx="7106194" cy="342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6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56D1-AFD5-E14A-1138-7CC25A2A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Staze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25374-B99E-D33F-E299-8667B1029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117" y="1548632"/>
            <a:ext cx="5035765" cy="5008922"/>
          </a:xfrm>
        </p:spPr>
      </p:pic>
    </p:spTree>
    <p:extLst>
      <p:ext uri="{BB962C8B-B14F-4D97-AF65-F5344CB8AC3E}">
        <p14:creationId xmlns:p14="http://schemas.microsoft.com/office/powerpoint/2010/main" val="186464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76FF-2808-2B2A-59E1-F9CC8312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908073" cy="1044819"/>
          </a:xfrm>
        </p:spPr>
        <p:txBody>
          <a:bodyPr/>
          <a:lstStyle/>
          <a:p>
            <a:r>
              <a:rPr lang="en-US" dirty="0" err="1"/>
              <a:t>Izgled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15D51-E22A-B5AA-EFF8-6368A1DCF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745" y="1663337"/>
            <a:ext cx="8124338" cy="4032069"/>
          </a:xfrm>
        </p:spPr>
      </p:pic>
    </p:spTree>
    <p:extLst>
      <p:ext uri="{BB962C8B-B14F-4D97-AF65-F5344CB8AC3E}">
        <p14:creationId xmlns:p14="http://schemas.microsoft.com/office/powerpoint/2010/main" val="1749032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2DE5-6B4E-0737-91A4-B526F665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Profila</a:t>
            </a:r>
            <a:r>
              <a:rPr lang="en-US" dirty="0"/>
              <a:t> </a:t>
            </a:r>
            <a:r>
              <a:rPr lang="en-US" dirty="0" err="1"/>
              <a:t>Staze</a:t>
            </a:r>
            <a:r>
              <a:rPr lang="en-US" dirty="0"/>
              <a:t> </a:t>
            </a:r>
            <a:r>
              <a:rPr lang="en-US" dirty="0" err="1"/>
              <a:t>pomocu</a:t>
            </a:r>
            <a:r>
              <a:rPr lang="en-US" dirty="0"/>
              <a:t> </a:t>
            </a:r>
            <a:r>
              <a:rPr lang="en-US" dirty="0" err="1"/>
              <a:t>grafika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3BB36C-1C3A-993A-ABDC-4B7CD968F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95246"/>
            <a:ext cx="8241815" cy="213537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4B243B-AEF6-E29F-3958-328D57BBB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145" y="2818033"/>
            <a:ext cx="5763403" cy="3885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EA25A-3DFB-8ACF-DDA6-8E57D3577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648" y="2476432"/>
            <a:ext cx="6674242" cy="27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3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5D3B-DE80-F00A-FADD-26929E60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Profila</a:t>
            </a:r>
            <a:r>
              <a:rPr lang="en-US" dirty="0"/>
              <a:t> </a:t>
            </a:r>
            <a:r>
              <a:rPr lang="en-US" dirty="0" err="1"/>
              <a:t>Staze</a:t>
            </a:r>
            <a:r>
              <a:rPr lang="en-US" dirty="0"/>
              <a:t> </a:t>
            </a:r>
            <a:r>
              <a:rPr lang="en-US" dirty="0" err="1"/>
              <a:t>pomocu</a:t>
            </a:r>
            <a:r>
              <a:rPr lang="en-US" dirty="0"/>
              <a:t> </a:t>
            </a:r>
            <a:r>
              <a:rPr lang="en-US" dirty="0" err="1"/>
              <a:t>grafika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B0F50-8878-4934-6D78-209C0F7BF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234" y="1849993"/>
            <a:ext cx="5732184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46431-D593-1E85-C6DC-C299966A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96" y="2834911"/>
            <a:ext cx="5644576" cy="36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27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C713-FB79-FFD9-A983-59E5CA6F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202" y="2506835"/>
            <a:ext cx="5433559" cy="1478570"/>
          </a:xfrm>
        </p:spPr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Paznji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2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7D52-DB82-DC98-943E-B9E1D767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00804"/>
            <a:ext cx="5050381" cy="957733"/>
          </a:xfrm>
        </p:spPr>
        <p:txBody>
          <a:bodyPr/>
          <a:lstStyle/>
          <a:p>
            <a:r>
              <a:rPr lang="en-US" dirty="0" err="1"/>
              <a:t>Cuvanje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D2BED-FF3F-795D-9CBA-CB494293C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080" y="1525039"/>
            <a:ext cx="9905999" cy="1408113"/>
          </a:xfrm>
        </p:spPr>
        <p:txBody>
          <a:bodyPr/>
          <a:lstStyle/>
          <a:p>
            <a:r>
              <a:rPr lang="en-US" dirty="0"/>
              <a:t>Za </a:t>
            </a:r>
            <a:r>
              <a:rPr lang="en-US" dirty="0" err="1"/>
              <a:t>skladistenje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koriscena</a:t>
            </a:r>
            <a:r>
              <a:rPr lang="en-US" dirty="0"/>
              <a:t> je </a:t>
            </a:r>
            <a:r>
              <a:rPr lang="en-US" dirty="0" err="1"/>
              <a:t>postgres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EFC75-F7B3-C4EB-F929-DB64F622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85" y="2229095"/>
            <a:ext cx="1857634" cy="3924848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DE57353-E600-7D3F-B46D-89DE592DDA49}"/>
              </a:ext>
            </a:extLst>
          </p:cNvPr>
          <p:cNvSpPr txBox="1">
            <a:spLocks/>
          </p:cNvSpPr>
          <p:nvPr/>
        </p:nvSpPr>
        <p:spPr>
          <a:xfrm>
            <a:off x="4903046" y="2212026"/>
            <a:ext cx="5387074" cy="3840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start_point</a:t>
            </a:r>
            <a:r>
              <a:rPr lang="en-US" dirty="0"/>
              <a:t> </a:t>
            </a:r>
            <a:r>
              <a:rPr lang="en-US" dirty="0" err="1"/>
              <a:t>sadrzi</a:t>
            </a:r>
            <a:r>
              <a:rPr lang="en-US" dirty="0"/>
              <a:t> </a:t>
            </a:r>
            <a:r>
              <a:rPr lang="en-US" dirty="0" err="1"/>
              <a:t>pocetne</a:t>
            </a:r>
            <a:r>
              <a:rPr lang="en-US" dirty="0"/>
              <a:t> </a:t>
            </a:r>
            <a:r>
              <a:rPr lang="en-US" dirty="0" err="1"/>
              <a:t>tacke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dodate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vezane</a:t>
            </a:r>
            <a:r>
              <a:rPr lang="en-US" dirty="0"/>
              <a:t> za </a:t>
            </a:r>
            <a:r>
              <a:rPr lang="en-US" dirty="0" err="1"/>
              <a:t>rutu</a:t>
            </a:r>
            <a:endParaRPr lang="en-US" dirty="0"/>
          </a:p>
          <a:p>
            <a:r>
              <a:rPr lang="en-US" dirty="0" err="1"/>
              <a:t>track_points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tracks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pamte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tacke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ruti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rutu</a:t>
            </a:r>
            <a:r>
              <a:rPr lang="en-US" dirty="0"/>
              <a:t> u </a:t>
            </a:r>
            <a:r>
              <a:rPr lang="en-US" dirty="0" err="1"/>
              <a:t>obliku</a:t>
            </a:r>
            <a:r>
              <a:rPr lang="en-US" dirty="0"/>
              <a:t> </a:t>
            </a:r>
            <a:r>
              <a:rPr lang="en-US" dirty="0" err="1"/>
              <a:t>linije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0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B1A9-763B-2057-6BBE-5F784F40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5970"/>
            <a:ext cx="9905998" cy="800979"/>
          </a:xfrm>
        </p:spPr>
        <p:txBody>
          <a:bodyPr/>
          <a:lstStyle/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dodatih</a:t>
            </a:r>
            <a:r>
              <a:rPr lang="en-US" dirty="0"/>
              <a:t> </a:t>
            </a:r>
            <a:r>
              <a:rPr lang="en-US" dirty="0" err="1"/>
              <a:t>tabela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C1BA9-B1C8-E96F-A672-1C1F60630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2097766"/>
            <a:ext cx="9906000" cy="18286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2D595-4831-B7D3-D7D6-C40CEBDF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4247678"/>
            <a:ext cx="9422674" cy="217046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670273-6088-86A5-52C1-E251FDE055AA}"/>
              </a:ext>
            </a:extLst>
          </p:cNvPr>
          <p:cNvSpPr txBox="1">
            <a:spLocks/>
          </p:cNvSpPr>
          <p:nvPr/>
        </p:nvSpPr>
        <p:spPr>
          <a:xfrm>
            <a:off x="1236738" y="1290031"/>
            <a:ext cx="7646006" cy="68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</a:t>
            </a:r>
            <a:r>
              <a:rPr lang="en-US" dirty="0" err="1"/>
              <a:t>prvoj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 je </a:t>
            </a:r>
            <a:r>
              <a:rPr lang="en-US" dirty="0" err="1"/>
              <a:t>tabela</a:t>
            </a:r>
            <a:r>
              <a:rPr lang="en-US" dirty="0"/>
              <a:t> tracks 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drugoj</a:t>
            </a:r>
            <a:r>
              <a:rPr lang="en-US" dirty="0"/>
              <a:t> </a:t>
            </a:r>
            <a:r>
              <a:rPr lang="en-US" dirty="0" err="1"/>
              <a:t>track_points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0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D876-C2DC-2F2C-D647-1855E1372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7436"/>
          </a:xfrm>
        </p:spPr>
        <p:txBody>
          <a:bodyPr/>
          <a:lstStyle/>
          <a:p>
            <a:r>
              <a:rPr lang="en-US" dirty="0" err="1"/>
              <a:t>Dodavanje</a:t>
            </a:r>
            <a:r>
              <a:rPr lang="en-US" dirty="0"/>
              <a:t> </a:t>
            </a:r>
            <a:r>
              <a:rPr lang="en-US" dirty="0" err="1"/>
              <a:t>Ruta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9-8798-9759-1412-84CB21D96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54331"/>
            <a:ext cx="9905999" cy="4336870"/>
          </a:xfrm>
        </p:spPr>
        <p:txBody>
          <a:bodyPr/>
          <a:lstStyle/>
          <a:p>
            <a:r>
              <a:rPr lang="en-US" dirty="0" err="1"/>
              <a:t>Dodavanje</a:t>
            </a:r>
            <a:r>
              <a:rPr lang="en-US" dirty="0"/>
              <a:t> </a:t>
            </a:r>
            <a:r>
              <a:rPr lang="en-US" dirty="0" err="1"/>
              <a:t>ruta</a:t>
            </a:r>
            <a:r>
              <a:rPr lang="en-US" dirty="0"/>
              <a:t> se </a:t>
            </a:r>
            <a:r>
              <a:rPr lang="en-US" dirty="0" err="1"/>
              <a:t>vrsi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web </a:t>
            </a:r>
            <a:r>
              <a:rPr lang="en-US" dirty="0" err="1"/>
              <a:t>servisa</a:t>
            </a:r>
            <a:r>
              <a:rPr lang="en-US" dirty="0"/>
              <a:t> koji </a:t>
            </a:r>
            <a:r>
              <a:rPr lang="en-US" dirty="0" err="1"/>
              <a:t>koriscenjem</a:t>
            </a:r>
            <a:r>
              <a:rPr lang="en-US" dirty="0"/>
              <a:t> post </a:t>
            </a:r>
            <a:r>
              <a:rPr lang="en-US" dirty="0" err="1"/>
              <a:t>zahteva</a:t>
            </a:r>
            <a:r>
              <a:rPr lang="en-US" dirty="0"/>
              <a:t> </a:t>
            </a:r>
            <a:r>
              <a:rPr lang="en-US" dirty="0" err="1"/>
              <a:t>fajl</a:t>
            </a:r>
            <a:r>
              <a:rPr lang="en-US" dirty="0"/>
              <a:t> </a:t>
            </a:r>
            <a:r>
              <a:rPr lang="en-US" dirty="0" err="1"/>
              <a:t>prosledjuje</a:t>
            </a:r>
            <a:r>
              <a:rPr lang="en-US" dirty="0"/>
              <a:t> flask(python) </a:t>
            </a:r>
            <a:r>
              <a:rPr lang="en-US" dirty="0" err="1"/>
              <a:t>servisu</a:t>
            </a:r>
            <a:r>
              <a:rPr lang="en-US" dirty="0"/>
              <a:t> koji </a:t>
            </a:r>
            <a:r>
              <a:rPr lang="en-US" dirty="0" err="1"/>
              <a:t>koriscenjem</a:t>
            </a:r>
            <a:r>
              <a:rPr lang="en-US" dirty="0"/>
              <a:t> </a:t>
            </a:r>
            <a:r>
              <a:rPr lang="en-US" dirty="0" err="1"/>
              <a:t>ogr</a:t>
            </a:r>
            <a:r>
              <a:rPr lang="en-US" dirty="0"/>
              <a:t> </a:t>
            </a:r>
            <a:r>
              <a:rPr lang="en-US" dirty="0" err="1"/>
              <a:t>biblioteke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gdal</a:t>
            </a:r>
            <a:r>
              <a:rPr lang="en-US" dirty="0"/>
              <a:t> </a:t>
            </a:r>
            <a:r>
              <a:rPr lang="en-US" dirty="0" err="1"/>
              <a:t>paketa</a:t>
            </a:r>
            <a:r>
              <a:rPr lang="en-US" dirty="0"/>
              <a:t>. Na </a:t>
            </a:r>
            <a:r>
              <a:rPr lang="en-US" dirty="0" err="1"/>
              <a:t>prvoj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 je </a:t>
            </a:r>
            <a:r>
              <a:rPr lang="en-US" dirty="0" err="1"/>
              <a:t>prikazana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za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konekcije</a:t>
            </a:r>
            <a:r>
              <a:rPr lang="en-US" dirty="0"/>
              <a:t> 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drugoj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u </a:t>
            </a:r>
            <a:r>
              <a:rPr lang="en-US" dirty="0" err="1"/>
              <a:t>bazi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cega</a:t>
            </a:r>
            <a:r>
              <a:rPr lang="en-US" dirty="0"/>
              <a:t> </a:t>
            </a:r>
            <a:r>
              <a:rPr lang="en-US" dirty="0" err="1"/>
              <a:t>vrsi</a:t>
            </a:r>
            <a:r>
              <a:rPr lang="en-US" dirty="0"/>
              <a:t> </a:t>
            </a:r>
            <a:r>
              <a:rPr lang="en-US" dirty="0" err="1"/>
              <a:t>upis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D79D6-99A2-64F3-59B3-6A453C63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68" y="3971109"/>
            <a:ext cx="4353697" cy="932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A953B1-B23B-DCE4-ACC7-B3E77420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15" y="3707674"/>
            <a:ext cx="4679696" cy="26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9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5B41-4970-CF00-59C7-32A9CBE7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57111"/>
            <a:ext cx="8647021" cy="809688"/>
          </a:xfrm>
        </p:spPr>
        <p:txBody>
          <a:bodyPr/>
          <a:lstStyle/>
          <a:p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pocetnim</a:t>
            </a:r>
            <a:r>
              <a:rPr lang="en-US" dirty="0"/>
              <a:t> </a:t>
            </a:r>
            <a:r>
              <a:rPr lang="en-US" dirty="0" err="1"/>
              <a:t>tackama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289E-7E9D-F7C0-6E38-55078F38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366" y="1204459"/>
            <a:ext cx="9905999" cy="2705690"/>
          </a:xfrm>
        </p:spPr>
        <p:txBody>
          <a:bodyPr/>
          <a:lstStyle/>
          <a:p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pocetnim</a:t>
            </a:r>
            <a:r>
              <a:rPr lang="en-US" dirty="0"/>
              <a:t> </a:t>
            </a:r>
            <a:r>
              <a:rPr lang="en-US" dirty="0" err="1"/>
              <a:t>tackama</a:t>
            </a:r>
            <a:r>
              <a:rPr lang="en-US" dirty="0"/>
              <a:t> se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pomocu</a:t>
            </a:r>
            <a:r>
              <a:rPr lang="en-US" dirty="0"/>
              <a:t> psycopg2 </a:t>
            </a:r>
            <a:r>
              <a:rPr lang="en-US" dirty="0" err="1"/>
              <a:t>biblioteke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omogucava</a:t>
            </a:r>
            <a:r>
              <a:rPr lang="en-US" dirty="0"/>
              <a:t> rad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postgres</a:t>
            </a:r>
            <a:r>
              <a:rPr lang="en-US" dirty="0"/>
              <a:t> </a:t>
            </a:r>
            <a:r>
              <a:rPr lang="en-US" dirty="0" err="1"/>
              <a:t>bazom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 </a:t>
            </a:r>
            <a:r>
              <a:rPr lang="en-US" dirty="0" err="1"/>
              <a:t>Prvo</a:t>
            </a:r>
            <a:r>
              <a:rPr lang="en-US" dirty="0"/>
              <a:t> se </a:t>
            </a:r>
            <a:r>
              <a:rPr lang="en-US" dirty="0" err="1"/>
              <a:t>vrsi</a:t>
            </a:r>
            <a:r>
              <a:rPr lang="en-US" dirty="0"/>
              <a:t> </a:t>
            </a:r>
            <a:r>
              <a:rPr lang="en-US" dirty="0" err="1"/>
              <a:t>provera</a:t>
            </a:r>
            <a:r>
              <a:rPr lang="en-US" dirty="0"/>
              <a:t> </a:t>
            </a:r>
            <a:r>
              <a:rPr lang="en-US" dirty="0" err="1"/>
              <a:t>postojanja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ukoliko</a:t>
            </a:r>
            <a:r>
              <a:rPr lang="en-US" dirty="0"/>
              <a:t> ne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kreira</a:t>
            </a:r>
            <a:r>
              <a:rPr lang="en-US" dirty="0"/>
              <a:t> se, </a:t>
            </a: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fajl</a:t>
            </a:r>
            <a:r>
              <a:rPr lang="en-US" dirty="0"/>
              <a:t> se </a:t>
            </a:r>
            <a:r>
              <a:rPr lang="en-US" dirty="0" err="1"/>
              <a:t>parsira</a:t>
            </a:r>
            <a:r>
              <a:rPr lang="en-US" dirty="0"/>
              <a:t> (</a:t>
            </a:r>
            <a:r>
              <a:rPr lang="en-US" dirty="0" err="1"/>
              <a:t>koristi</a:t>
            </a:r>
            <a:r>
              <a:rPr lang="en-US" dirty="0"/>
              <a:t> se </a:t>
            </a:r>
            <a:r>
              <a:rPr lang="en-US" dirty="0" err="1"/>
              <a:t>gpxpy</a:t>
            </a:r>
            <a:r>
              <a:rPr lang="en-US" dirty="0"/>
              <a:t> </a:t>
            </a:r>
            <a:r>
              <a:rPr lang="en-US" dirty="0" err="1"/>
              <a:t>biblioteka</a:t>
            </a:r>
            <a:r>
              <a:rPr lang="en-US" dirty="0"/>
              <a:t> za rad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gpx</a:t>
            </a:r>
            <a:r>
              <a:rPr lang="en-US" dirty="0"/>
              <a:t> </a:t>
            </a:r>
            <a:r>
              <a:rPr lang="en-US" dirty="0" err="1"/>
              <a:t>fajlovima</a:t>
            </a:r>
            <a:r>
              <a:rPr lang="en-US" dirty="0"/>
              <a:t>),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cega</a:t>
            </a:r>
            <a:r>
              <a:rPr lang="en-US" dirty="0"/>
              <a:t> se </a:t>
            </a:r>
            <a:r>
              <a:rPr lang="en-US" dirty="0" err="1"/>
              <a:t>tacka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nekim</a:t>
            </a:r>
            <a:r>
              <a:rPr lang="en-US" dirty="0"/>
              <a:t> </a:t>
            </a:r>
            <a:r>
              <a:rPr lang="en-US" dirty="0" err="1"/>
              <a:t>podacim</a:t>
            </a:r>
            <a:r>
              <a:rPr lang="en-US" dirty="0"/>
              <a:t> </a:t>
            </a:r>
            <a:r>
              <a:rPr lang="en-US" dirty="0" err="1"/>
              <a:t>upisuje</a:t>
            </a:r>
            <a:r>
              <a:rPr lang="en-US" dirty="0"/>
              <a:t> u </a:t>
            </a:r>
            <a:r>
              <a:rPr lang="en-US" dirty="0" err="1"/>
              <a:t>bazu</a:t>
            </a:r>
            <a:r>
              <a:rPr lang="en-US" dirty="0"/>
              <a:t>, </a:t>
            </a:r>
            <a:r>
              <a:rPr lang="en-US" dirty="0" err="1"/>
              <a:t>takodje</a:t>
            </a:r>
            <a:r>
              <a:rPr lang="en-US" dirty="0"/>
              <a:t> se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parsiranja</a:t>
            </a:r>
            <a:r>
              <a:rPr lang="en-US" dirty="0"/>
              <a:t> </a:t>
            </a:r>
            <a:r>
              <a:rPr lang="en-US" dirty="0" err="1"/>
              <a:t>fajla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</a:t>
            </a:r>
            <a:r>
              <a:rPr lang="en-US" dirty="0" err="1"/>
              <a:t>izvrsiti</a:t>
            </a:r>
            <a:r>
              <a:rPr lang="en-US" dirty="0"/>
              <a:t> </a:t>
            </a:r>
            <a:r>
              <a:rPr lang="en-US" dirty="0" err="1"/>
              <a:t>racunanje</a:t>
            </a:r>
            <a:r>
              <a:rPr lang="en-US" dirty="0"/>
              <a:t> </a:t>
            </a:r>
            <a:r>
              <a:rPr lang="en-US" dirty="0" err="1"/>
              <a:t>duzine</a:t>
            </a:r>
            <a:r>
              <a:rPr lang="en-US" dirty="0"/>
              <a:t> </a:t>
            </a:r>
            <a:r>
              <a:rPr lang="en-US" dirty="0" err="1"/>
              <a:t>staze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</a:t>
            </a:r>
            <a:r>
              <a:rPr lang="en-US" dirty="0" err="1"/>
              <a:t>visine</a:t>
            </a:r>
            <a:r>
              <a:rPr lang="en-US" dirty="0"/>
              <a:t> </a:t>
            </a:r>
            <a:r>
              <a:rPr lang="en-US" dirty="0" err="1"/>
              <a:t>tokom</a:t>
            </a:r>
            <a:r>
              <a:rPr lang="en-US" dirty="0"/>
              <a:t> </a:t>
            </a:r>
            <a:r>
              <a:rPr lang="en-US" dirty="0" err="1"/>
              <a:t>aktivnosti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2915F-23CB-E2E9-1A4C-09F0F104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39" y="3910149"/>
            <a:ext cx="7541623" cy="27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05C7-2E79-7D04-5EB7-A24E3276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Geoserver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kreiranih</a:t>
            </a:r>
            <a:r>
              <a:rPr lang="en-US" dirty="0"/>
              <a:t> </a:t>
            </a:r>
            <a:r>
              <a:rPr lang="en-US" dirty="0" err="1"/>
              <a:t>slojeva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4AD94-44EF-850F-BF3A-89FC8B0C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218" y="2097088"/>
            <a:ext cx="7690771" cy="3881157"/>
          </a:xfrm>
        </p:spPr>
      </p:pic>
    </p:spTree>
    <p:extLst>
      <p:ext uri="{BB962C8B-B14F-4D97-AF65-F5344CB8AC3E}">
        <p14:creationId xmlns:p14="http://schemas.microsoft.com/office/powerpoint/2010/main" val="231301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CB18-6405-99A3-7CB4-C3DAED2D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26929"/>
            <a:ext cx="9905998" cy="922899"/>
          </a:xfrm>
        </p:spPr>
        <p:txBody>
          <a:bodyPr/>
          <a:lstStyle/>
          <a:p>
            <a:r>
              <a:rPr lang="en-US" dirty="0"/>
              <a:t>WMS I WFS </a:t>
            </a:r>
            <a:r>
              <a:rPr lang="en-US" dirty="0" err="1"/>
              <a:t>podesavanja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00293-4BB5-F421-F345-9FB076F14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172" y="1706880"/>
            <a:ext cx="4031660" cy="39362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9DFE8-ABE6-3EE8-8259-99C5F301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32" y="1706880"/>
            <a:ext cx="4031661" cy="39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4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59C6-7398-5860-8F89-4E4C3645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548850"/>
            <a:ext cx="7645536" cy="783562"/>
          </a:xfrm>
        </p:spPr>
        <p:txBody>
          <a:bodyPr/>
          <a:lstStyle/>
          <a:p>
            <a:r>
              <a:rPr lang="en-US" dirty="0" err="1"/>
              <a:t>Dodavanje</a:t>
            </a:r>
            <a:r>
              <a:rPr lang="en-US" dirty="0"/>
              <a:t> </a:t>
            </a:r>
            <a:r>
              <a:rPr lang="en-US" dirty="0" err="1"/>
              <a:t>Treka</a:t>
            </a:r>
            <a:r>
              <a:rPr lang="en-US" dirty="0"/>
              <a:t> u </a:t>
            </a:r>
            <a:r>
              <a:rPr lang="en-US" dirty="0" err="1"/>
              <a:t>gpx</a:t>
            </a:r>
            <a:r>
              <a:rPr lang="en-US" dirty="0"/>
              <a:t> </a:t>
            </a:r>
            <a:r>
              <a:rPr lang="en-US" dirty="0" err="1"/>
              <a:t>formatu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3FC0E7-65B2-5F05-3D2C-CD49A56E0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966" y="1517968"/>
            <a:ext cx="4923232" cy="230499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2452B-F7AE-A96A-5CC7-5EB1A175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65" y="1517968"/>
            <a:ext cx="4479328" cy="4000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9013C8-1606-5595-A821-F689BBAA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23" y="3822963"/>
            <a:ext cx="4052375" cy="28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94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87</TotalTime>
  <Words>270</Words>
  <Application>Microsoft Office PowerPoint</Application>
  <PresentationFormat>Widescreen</PresentationFormat>
  <Paragraphs>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</vt:lpstr>
      <vt:lpstr>Hiking trails Viewer</vt:lpstr>
      <vt:lpstr>Izgled</vt:lpstr>
      <vt:lpstr>Cuvanje podataka</vt:lpstr>
      <vt:lpstr>Prikaz dodatih tabela</vt:lpstr>
      <vt:lpstr>Dodavanje Ruta</vt:lpstr>
      <vt:lpstr>Kreiranje tabele sa pocetnim tackama</vt:lpstr>
      <vt:lpstr>Geoserver prikaz svih kreiranih slojeva</vt:lpstr>
      <vt:lpstr>WMS I WFS podesavanja</vt:lpstr>
      <vt:lpstr>Dodavanje Treka u gpx formatu</vt:lpstr>
      <vt:lpstr>Filtriranje Vrhova po visini</vt:lpstr>
      <vt:lpstr>Slojevi za prikaz vidikovaca, Vodopada, …</vt:lpstr>
      <vt:lpstr>Filtriranje objekata po tipu</vt:lpstr>
      <vt:lpstr>Filtriranje objekata po zadatoj vrednosti</vt:lpstr>
      <vt:lpstr>Filtriranje po datumu</vt:lpstr>
      <vt:lpstr>Filtriranje po Datumu</vt:lpstr>
      <vt:lpstr>Filtriranje po regionu</vt:lpstr>
      <vt:lpstr>Filtriranje Staza po regionu</vt:lpstr>
      <vt:lpstr>Prikaz Staze</vt:lpstr>
      <vt:lpstr>Prikaz Staze</vt:lpstr>
      <vt:lpstr>Prikaz Profila Staze pomocu grafika</vt:lpstr>
      <vt:lpstr>Prikaz Profila Staze pomocu grafika</vt:lpstr>
      <vt:lpstr>Hvala na Paznji!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Hiking trails Viewer</dc:title>
  <dc:creator>Vladeta Manic</dc:creator>
  <cp:lastModifiedBy>Vladeta Manic</cp:lastModifiedBy>
  <cp:revision>7</cp:revision>
  <dcterms:created xsi:type="dcterms:W3CDTF">2023-03-02T18:16:35Z</dcterms:created>
  <dcterms:modified xsi:type="dcterms:W3CDTF">2023-03-30T08:54:33Z</dcterms:modified>
</cp:coreProperties>
</file>